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0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76C9A-2CE6-C493-AEED-A2204AD7E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73647F-5083-097D-9A8C-503DBA574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188B9-7A31-9137-6845-B9C48BA15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206C-5486-4A36-B981-8B78E1D5972D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8B8DA-D623-A6F9-D0B6-9438EFCB7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F1C1F-A5E7-AFE6-FB99-9FCE9D89E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3207B-70B4-4091-9234-85FB5ABC9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28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0FD71-13CE-F461-779C-9244026FE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DBF5C2-3F0D-BD0B-0E4D-15D30783AE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76981-2E29-25DC-9FEB-A9F86D722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206C-5486-4A36-B981-8B78E1D5972D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A0A5D-2C28-84F4-E43A-A632B6D79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6AF75-E376-A5CF-96AA-9B7207254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3207B-70B4-4091-9234-85FB5ABC9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42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ABACCE-A86B-3D3F-8357-7892B358CD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A89811-D171-EA4E-A622-5765ED71A0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0C943-DD01-E6F3-EF73-9AD42333D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206C-5486-4A36-B981-8B78E1D5972D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9E77A-EBA6-B957-9B98-8411589F8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62393-5B7E-69B9-F5DB-602A54451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3207B-70B4-4091-9234-85FB5ABC9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93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A91A6-2F3B-A0C9-B6C2-A80C4CBDB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262C2-3CD0-3677-7120-A7F091926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F71DD-E9B4-D5BE-B8FB-A978A4E0E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206C-5486-4A36-B981-8B78E1D5972D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22AFC-E23F-73D4-CDE7-ED66511FA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E9726-C2BA-6ADD-204A-FEE79D042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3207B-70B4-4091-9234-85FB5ABC9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6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6A2E4-95B1-23B0-92E1-551029129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3D66B-000F-FF0A-AE80-3A112905D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F9252-804B-CD2F-A5C4-BA5F301D9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206C-5486-4A36-B981-8B78E1D5972D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F156D-8BE2-FF4D-99AE-DD76F4BD6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4A7B4-99C6-1800-9E68-7A180D5C7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3207B-70B4-4091-9234-85FB5ABC9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91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C7F08-3E08-FABE-4E0A-E8CB0BCD1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AE2B8-08B0-C0DF-288F-F1A2E38C65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C47399-1A6E-D695-90BC-063BE52CC5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9A4E57-7129-B7F9-60E1-4DEE14E3A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206C-5486-4A36-B981-8B78E1D5972D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89EDDB-5728-D7E3-5D1B-85A1ADD7A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C19F3F-E7DE-5823-9E11-698634A3E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3207B-70B4-4091-9234-85FB5ABC9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63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22F38-F701-8D35-9543-703E680FC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963BC1-4556-6592-0DC4-042CC1852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62E294-0156-4A23-7A44-828F6B1B2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7DA5C0-6300-578D-5CD9-F85062EE83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7AEF67-A01E-7A35-D4C8-7C4BC463F3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7A7A9E-DFD8-92D8-0131-8B1DA1D67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206C-5486-4A36-B981-8B78E1D5972D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A8E202-3EFB-EDE1-8564-F8BAD2767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800D4F-6251-9E1A-3579-AF7747D2E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3207B-70B4-4091-9234-85FB5ABC9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48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D3F09-B62D-6E3F-4262-0F82D8F34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285101-FD4A-64EA-09D2-3DABC097E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206C-5486-4A36-B981-8B78E1D5972D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B8BB96-F06B-8103-C0CC-1D0C44065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4CA67B-14B9-0385-9543-BC9FF5F08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3207B-70B4-4091-9234-85FB5ABC9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415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083225-1BBD-5472-2330-0AF96D568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206C-5486-4A36-B981-8B78E1D5972D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BB5FDD-6055-7597-A36F-02FB14BA6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8409CA-A2C9-B3DC-7DB8-B95DDC2EA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3207B-70B4-4091-9234-85FB5ABC9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63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FC37B-33B1-CF28-5A54-08FD5F8D6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C6A8B-E1D7-1CDF-4717-98953B706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3CD15A-A07C-254B-F205-12E68E1B35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65C3A7-4611-5E2D-48AD-7158A2F3C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206C-5486-4A36-B981-8B78E1D5972D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BE1BB0-9FA1-F3F1-0C59-C6EA301DC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51699B-C94B-6801-731D-A5840A62F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3207B-70B4-4091-9234-85FB5ABC9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522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0C758-4BEF-657B-6466-112330D63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CF398E-B145-FA36-8C1B-4BA2D4BCA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E198FE-BBD8-0F79-2740-EFB6A6DA4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D6FCF2-C143-D813-BA67-C6D10B848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206C-5486-4A36-B981-8B78E1D5972D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A01204-D542-A5F6-E2C0-DBE5F8CCA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197D89-4D28-9C72-3546-18204CD61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3207B-70B4-4091-9234-85FB5ABC9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89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7598BD-23CB-FE56-0577-7BC5BC918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8AF715-3401-799F-1939-C15A995FC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80B0D-B03A-9ED5-4288-F17604B915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BE206C-5486-4A36-B981-8B78E1D5972D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BB084-4D14-7D95-3165-EF9492429D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32931-0E78-D741-D62A-EF7DC4402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73207B-70B4-4091-9234-85FB5ABC9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9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45EACB28-B0D3-DA9D-4AFE-B91B1EF64A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05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9">
            <a:extLst>
              <a:ext uri="{FF2B5EF4-FFF2-40B4-BE49-F238E27FC236}">
                <a16:creationId xmlns:a16="http://schemas.microsoft.com/office/drawing/2014/main" id="{4B4CCA9D-1597-A04A-05AA-B7B30DF35C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95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4D5232BB-F359-E763-D64E-2DCF4C60A2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01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7239BBA2-0D34-7C89-E753-250F45567F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42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08EA458B-D66B-9920-2889-BEF75DC1D1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07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1154A763-5081-A900-0C42-65F7392413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0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2EB26750-A515-333A-8F97-F51B6BE0C2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35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B6B8F34A-BE45-016B-739B-C58F4A0D70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581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C7D9F79C-A219-EE27-2055-271FC220B8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60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BF78F08F-80E6-8783-2EDC-958AB75121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25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2</cp:revision>
  <dcterms:created xsi:type="dcterms:W3CDTF">2025-12-12T19:29:59Z</dcterms:created>
  <dcterms:modified xsi:type="dcterms:W3CDTF">2025-12-12T19:31:50Z</dcterms:modified>
</cp:coreProperties>
</file>